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5" r:id="rId1"/>
  </p:sldMasterIdLst>
  <p:sldIdLst>
    <p:sldId id="256" r:id="rId2"/>
    <p:sldId id="257" r:id="rId3"/>
    <p:sldId id="258" r:id="rId4"/>
    <p:sldId id="260"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png>
</file>

<file path=ppt/media/image3.jp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4/10/2023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B2DC25EE-239B-4C5F-AAD1-255A7D5F1EE2}"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29433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91170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795176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4205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115109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AC24A9-CCB6-4F8D-B8DB-C2F3692CFA5A}" type="datetimeFigureOut">
              <a:rPr lang="en-US" smtClean="0"/>
              <a:t>4/10/2023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07209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AC24A9-CCB6-4F8D-B8DB-C2F3692CFA5A}" type="datetimeFigureOut">
              <a:rPr lang="en-US" smtClean="0"/>
              <a:t>4/10/2023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DC25EE-239B-4C5F-AAD1-255A7D5F1EE2}"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48359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AC24A9-CCB6-4F8D-B8DB-C2F3692CFA5A}" type="datetimeFigureOut">
              <a:rPr lang="en-US" smtClean="0"/>
              <a:t>4/10/2023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10667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AC24A9-CCB6-4F8D-B8DB-C2F3692CFA5A}" type="datetimeFigureOut">
              <a:rPr lang="en-US" smtClean="0"/>
              <a:t>4/10/2023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869267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4/10/2023</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19688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02AC24A9-CCB6-4F8D-B8DB-C2F3692CFA5A}" type="datetimeFigureOut">
              <a:rPr lang="en-US" smtClean="0"/>
              <a:t>4/10/2023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352032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02AC24A9-CCB6-4F8D-B8DB-C2F3692CFA5A}" type="datetimeFigureOut">
              <a:rPr lang="en-US" smtClean="0"/>
              <a:t>4/10/2023</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2DC25EE-239B-4C5F-AAD1-255A7D5F1EE2}"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3639928"/>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245A9-1C9F-8ACF-BD0E-FCF8A0029DC5}"/>
              </a:ext>
            </a:extLst>
          </p:cNvPr>
          <p:cNvSpPr>
            <a:spLocks noGrp="1"/>
          </p:cNvSpPr>
          <p:nvPr>
            <p:ph type="ctrTitle"/>
          </p:nvPr>
        </p:nvSpPr>
        <p:spPr>
          <a:xfrm>
            <a:off x="576072" y="649224"/>
            <a:ext cx="11036808" cy="3180588"/>
          </a:xfrm>
        </p:spPr>
        <p:txBody>
          <a:bodyPr>
            <a:normAutofit/>
          </a:bodyPr>
          <a:lstStyle/>
          <a:p>
            <a:pPr algn="ctr"/>
            <a:r>
              <a:rPr lang="en-US" sz="6000" dirty="0" err="1">
                <a:solidFill>
                  <a:schemeClr val="tx1">
                    <a:lumMod val="95000"/>
                  </a:schemeClr>
                </a:solidFill>
              </a:rPr>
              <a:t>Aars</a:t>
            </a:r>
            <a:r>
              <a:rPr lang="en-US" sz="6000" dirty="0">
                <a:solidFill>
                  <a:schemeClr val="tx1">
                    <a:lumMod val="95000"/>
                  </a:schemeClr>
                </a:solidFill>
              </a:rPr>
              <a:t>: </a:t>
            </a:r>
            <a:r>
              <a:rPr lang="en-US" sz="6000" dirty="0" err="1">
                <a:solidFill>
                  <a:schemeClr val="tx1">
                    <a:lumMod val="95000"/>
                  </a:schemeClr>
                </a:solidFill>
              </a:rPr>
              <a:t>pple</a:t>
            </a:r>
            <a:r>
              <a:rPr lang="en-US" sz="6000" dirty="0">
                <a:solidFill>
                  <a:schemeClr val="tx1">
                    <a:lumMod val="95000"/>
                  </a:schemeClr>
                </a:solidFill>
              </a:rPr>
              <a:t> Store vs Google Play Reviews</a:t>
            </a:r>
          </a:p>
        </p:txBody>
      </p:sp>
      <p:sp>
        <p:nvSpPr>
          <p:cNvPr id="5" name="Subtitle 4">
            <a:extLst>
              <a:ext uri="{FF2B5EF4-FFF2-40B4-BE49-F238E27FC236}">
                <a16:creationId xmlns:a16="http://schemas.microsoft.com/office/drawing/2014/main" id="{487B54A3-4B70-F95E-0277-BE8A84883184}"/>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95533840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2C90DCD-4A2C-7FD5-00D3-BE35996A92E7}"/>
              </a:ext>
            </a:extLst>
          </p:cNvPr>
          <p:cNvSpPr txBox="1"/>
          <p:nvPr/>
        </p:nvSpPr>
        <p:spPr>
          <a:xfrm>
            <a:off x="1434582" y="1086931"/>
            <a:ext cx="6097554" cy="4401205"/>
          </a:xfrm>
          <a:prstGeom prst="rect">
            <a:avLst/>
          </a:prstGeom>
          <a:noFill/>
          <a:ln>
            <a:solidFill>
              <a:schemeClr val="tx2"/>
            </a:solidFill>
          </a:ln>
        </p:spPr>
        <p:txBody>
          <a:bodyPr wrap="square">
            <a:spAutoFit/>
          </a:bodyPr>
          <a:lstStyle/>
          <a:p>
            <a:r>
              <a:rPr lang="en-US" sz="4000" b="1" dirty="0"/>
              <a:t>Introduction</a:t>
            </a:r>
          </a:p>
          <a:p>
            <a:r>
              <a:rPr lang="en-US" sz="4000" b="1" dirty="0"/>
              <a:t>Methodology</a:t>
            </a:r>
          </a:p>
          <a:p>
            <a:r>
              <a:rPr lang="en-US" sz="4000" b="1" dirty="0"/>
              <a:t>Results</a:t>
            </a:r>
          </a:p>
          <a:p>
            <a:r>
              <a:rPr lang="en-US" sz="4000" b="1" dirty="0"/>
              <a:t>Factors Affecting Ratings</a:t>
            </a:r>
          </a:p>
          <a:p>
            <a:r>
              <a:rPr lang="en-US" sz="4000" b="1" dirty="0"/>
              <a:t>Conclusion</a:t>
            </a:r>
          </a:p>
          <a:p>
            <a:r>
              <a:rPr lang="en-US" sz="4000" b="1" dirty="0"/>
              <a:t>References</a:t>
            </a:r>
          </a:p>
        </p:txBody>
      </p:sp>
    </p:spTree>
    <p:extLst>
      <p:ext uri="{BB962C8B-B14F-4D97-AF65-F5344CB8AC3E}">
        <p14:creationId xmlns:p14="http://schemas.microsoft.com/office/powerpoint/2010/main" val="473469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68D38-0663-0CC9-4C3D-A6B163329D0E}"/>
              </a:ext>
            </a:extLst>
          </p:cNvPr>
          <p:cNvSpPr>
            <a:spLocks noGrp="1"/>
          </p:cNvSpPr>
          <p:nvPr>
            <p:ph type="title"/>
          </p:nvPr>
        </p:nvSpPr>
        <p:spPr>
          <a:xfrm>
            <a:off x="1772473" y="1220761"/>
            <a:ext cx="8158688" cy="524063"/>
          </a:xfrm>
        </p:spPr>
        <p:txBody>
          <a:bodyPr>
            <a:normAutofit fontScale="90000"/>
          </a:bodyPr>
          <a:lstStyle/>
          <a:p>
            <a:pPr algn="l"/>
            <a:r>
              <a:rPr lang="en-US" dirty="0"/>
              <a:t>Introduction</a:t>
            </a:r>
          </a:p>
        </p:txBody>
      </p:sp>
      <p:sp>
        <p:nvSpPr>
          <p:cNvPr id="3" name="Text Placeholder 2">
            <a:extLst>
              <a:ext uri="{FF2B5EF4-FFF2-40B4-BE49-F238E27FC236}">
                <a16:creationId xmlns:a16="http://schemas.microsoft.com/office/drawing/2014/main" id="{EE34707B-B7CF-5A06-83D8-D0B63FFDC4F4}"/>
              </a:ext>
            </a:extLst>
          </p:cNvPr>
          <p:cNvSpPr>
            <a:spLocks noGrp="1"/>
          </p:cNvSpPr>
          <p:nvPr>
            <p:ph type="body" idx="1"/>
          </p:nvPr>
        </p:nvSpPr>
        <p:spPr>
          <a:xfrm>
            <a:off x="1604519" y="1830638"/>
            <a:ext cx="8631161" cy="3403835"/>
          </a:xfrm>
        </p:spPr>
        <p:txBody>
          <a:bodyPr>
            <a:normAutofit/>
          </a:bodyPr>
          <a:lstStyle/>
          <a:p>
            <a:pPr algn="l"/>
            <a:r>
              <a:rPr lang="en-US" dirty="0"/>
              <a:t>The mobile app market has grown exponentially in recent years, with Apple Store and Google Play being the two major players. Both platforms offer a plethora of apps for users to download and use. However, there has been a debate about which platform offers better quality apps.</a:t>
            </a:r>
          </a:p>
          <a:p>
            <a:endParaRPr lang="en-US" dirty="0"/>
          </a:p>
          <a:p>
            <a:r>
              <a:rPr lang="en-US" dirty="0"/>
              <a:t>In this report, we will investigate whether Apple Store apps receive better reviews than Google Play apps. We will analyze the data from both platforms and provide an objective evaluation.</a:t>
            </a:r>
          </a:p>
          <a:p>
            <a:endParaRPr lang="en-US" dirty="0"/>
          </a:p>
        </p:txBody>
      </p:sp>
    </p:spTree>
    <p:extLst>
      <p:ext uri="{BB962C8B-B14F-4D97-AF65-F5344CB8AC3E}">
        <p14:creationId xmlns:p14="http://schemas.microsoft.com/office/powerpoint/2010/main" val="557247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68D38-0663-0CC9-4C3D-A6B163329D0E}"/>
              </a:ext>
            </a:extLst>
          </p:cNvPr>
          <p:cNvSpPr>
            <a:spLocks noGrp="1"/>
          </p:cNvSpPr>
          <p:nvPr>
            <p:ph type="title"/>
          </p:nvPr>
        </p:nvSpPr>
        <p:spPr>
          <a:xfrm>
            <a:off x="1772473" y="1220761"/>
            <a:ext cx="8158688" cy="524063"/>
          </a:xfrm>
        </p:spPr>
        <p:txBody>
          <a:bodyPr>
            <a:normAutofit fontScale="90000"/>
          </a:bodyPr>
          <a:lstStyle/>
          <a:p>
            <a:pPr algn="l"/>
            <a:r>
              <a:rPr lang="en-US" dirty="0"/>
              <a:t>METHODOLOGY</a:t>
            </a:r>
          </a:p>
        </p:txBody>
      </p:sp>
      <p:sp>
        <p:nvSpPr>
          <p:cNvPr id="3" name="Text Placeholder 2">
            <a:extLst>
              <a:ext uri="{FF2B5EF4-FFF2-40B4-BE49-F238E27FC236}">
                <a16:creationId xmlns:a16="http://schemas.microsoft.com/office/drawing/2014/main" id="{EE34707B-B7CF-5A06-83D8-D0B63FFDC4F4}"/>
              </a:ext>
            </a:extLst>
          </p:cNvPr>
          <p:cNvSpPr>
            <a:spLocks noGrp="1"/>
          </p:cNvSpPr>
          <p:nvPr>
            <p:ph type="body" idx="1"/>
          </p:nvPr>
        </p:nvSpPr>
        <p:spPr>
          <a:xfrm>
            <a:off x="1604519" y="1830638"/>
            <a:ext cx="8631161" cy="3403835"/>
          </a:xfrm>
        </p:spPr>
        <p:txBody>
          <a:bodyPr>
            <a:normAutofit/>
          </a:bodyPr>
          <a:lstStyle/>
          <a:p>
            <a:r>
              <a:rPr lang="en-US" dirty="0"/>
              <a:t>To conduct our analysis, we collected data from both Apple Store and Google Play for the top-rated apps in various categories. We focused on apps that had at least 100 reviews.</a:t>
            </a:r>
          </a:p>
          <a:p>
            <a:r>
              <a:rPr lang="en-US" dirty="0"/>
              <a:t>After selecting the relevant columns and cleaning the data from the available datasets, we were able to apply Statistical methods to compare the Ratings across the Platforms.</a:t>
            </a:r>
          </a:p>
          <a:p>
            <a:endParaRPr lang="en-US" dirty="0"/>
          </a:p>
          <a:p>
            <a:r>
              <a:rPr lang="en-US" dirty="0"/>
              <a:t>We analyzed the data using statistical methods to determine whether there was a significant difference between the Ratings of Apple Store and Google Play apps.</a:t>
            </a:r>
          </a:p>
          <a:p>
            <a:endParaRPr lang="en-US" dirty="0"/>
          </a:p>
          <a:p>
            <a:endParaRPr lang="en-US" dirty="0"/>
          </a:p>
        </p:txBody>
      </p:sp>
    </p:spTree>
    <p:extLst>
      <p:ext uri="{BB962C8B-B14F-4D97-AF65-F5344CB8AC3E}">
        <p14:creationId xmlns:p14="http://schemas.microsoft.com/office/powerpoint/2010/main" val="693419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E0559-DC89-1D8C-89E1-532FAF3B5C2D}"/>
              </a:ext>
            </a:extLst>
          </p:cNvPr>
          <p:cNvSpPr>
            <a:spLocks noGrp="1"/>
          </p:cNvSpPr>
          <p:nvPr>
            <p:ph type="title"/>
          </p:nvPr>
        </p:nvSpPr>
        <p:spPr>
          <a:xfrm>
            <a:off x="1444671" y="798973"/>
            <a:ext cx="3273099" cy="605355"/>
          </a:xfrm>
        </p:spPr>
        <p:txBody>
          <a:bodyPr/>
          <a:lstStyle/>
          <a:p>
            <a:r>
              <a:rPr lang="en-US" dirty="0" err="1"/>
              <a:t>rESULTS</a:t>
            </a:r>
            <a:endParaRPr lang="en-US" dirty="0"/>
          </a:p>
        </p:txBody>
      </p:sp>
      <p:pic>
        <p:nvPicPr>
          <p:cNvPr id="6" name="Content Placeholder 5" descr="Chart&#10;&#10;Description automatically generated">
            <a:extLst>
              <a:ext uri="{FF2B5EF4-FFF2-40B4-BE49-F238E27FC236}">
                <a16:creationId xmlns:a16="http://schemas.microsoft.com/office/drawing/2014/main" id="{B52257B8-7BCC-2BE7-90FA-E79BBD25943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91294" y="794360"/>
            <a:ext cx="5051387" cy="4659312"/>
          </a:xfrm>
        </p:spPr>
      </p:pic>
      <p:sp>
        <p:nvSpPr>
          <p:cNvPr id="4" name="Text Placeholder 3">
            <a:extLst>
              <a:ext uri="{FF2B5EF4-FFF2-40B4-BE49-F238E27FC236}">
                <a16:creationId xmlns:a16="http://schemas.microsoft.com/office/drawing/2014/main" id="{D899AADB-4D50-82A3-B3C3-B6164E9AFE77}"/>
              </a:ext>
            </a:extLst>
          </p:cNvPr>
          <p:cNvSpPr>
            <a:spLocks noGrp="1"/>
          </p:cNvSpPr>
          <p:nvPr>
            <p:ph type="body" sz="half" idx="2"/>
          </p:nvPr>
        </p:nvSpPr>
        <p:spPr>
          <a:xfrm>
            <a:off x="1442757" y="1595766"/>
            <a:ext cx="3275013" cy="3517410"/>
          </a:xfrm>
        </p:spPr>
        <p:txBody>
          <a:bodyPr>
            <a:normAutofit lnSpcReduction="10000"/>
          </a:bodyPr>
          <a:lstStyle/>
          <a:p>
            <a:r>
              <a:rPr lang="en-US" dirty="0"/>
              <a:t>Our analysis showed that Google Store apps received slightly higher ratings than Apple Play apps. The average rating for Apple Store apps was 4.04, while the average rating for Google Play apps was 4.19.</a:t>
            </a:r>
          </a:p>
          <a:p>
            <a:r>
              <a:rPr lang="en-US" dirty="0"/>
              <a:t>However, the difference was not statistically significant, meaning that it could be due to chance. Therefore, we cannot definitively say that Apple Store apps receive better reviews than Google Play apps.</a:t>
            </a:r>
          </a:p>
          <a:p>
            <a:endParaRPr lang="en-US" dirty="0"/>
          </a:p>
        </p:txBody>
      </p:sp>
    </p:spTree>
    <p:extLst>
      <p:ext uri="{BB962C8B-B14F-4D97-AF65-F5344CB8AC3E}">
        <p14:creationId xmlns:p14="http://schemas.microsoft.com/office/powerpoint/2010/main" val="212147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D1E73-3250-E58E-D4A0-90FB50C098D4}"/>
              </a:ext>
            </a:extLst>
          </p:cNvPr>
          <p:cNvSpPr>
            <a:spLocks noGrp="1"/>
          </p:cNvSpPr>
          <p:nvPr>
            <p:ph type="title"/>
          </p:nvPr>
        </p:nvSpPr>
        <p:spPr>
          <a:xfrm>
            <a:off x="1444671" y="798974"/>
            <a:ext cx="3273099" cy="805892"/>
          </a:xfrm>
        </p:spPr>
        <p:txBody>
          <a:bodyPr/>
          <a:lstStyle/>
          <a:p>
            <a:r>
              <a:rPr lang="en-US" dirty="0"/>
              <a:t>Factors Affecting Ratings</a:t>
            </a:r>
          </a:p>
        </p:txBody>
      </p:sp>
      <p:sp>
        <p:nvSpPr>
          <p:cNvPr id="4" name="Text Placeholder 3">
            <a:extLst>
              <a:ext uri="{FF2B5EF4-FFF2-40B4-BE49-F238E27FC236}">
                <a16:creationId xmlns:a16="http://schemas.microsoft.com/office/drawing/2014/main" id="{4877A597-4EE5-8843-61A5-2E9F8CA65463}"/>
              </a:ext>
            </a:extLst>
          </p:cNvPr>
          <p:cNvSpPr>
            <a:spLocks noGrp="1"/>
          </p:cNvSpPr>
          <p:nvPr>
            <p:ph type="body" sz="half" idx="2"/>
          </p:nvPr>
        </p:nvSpPr>
        <p:spPr>
          <a:xfrm>
            <a:off x="1444671" y="1604866"/>
            <a:ext cx="3275013" cy="3778897"/>
          </a:xfrm>
        </p:spPr>
        <p:txBody>
          <a:bodyPr>
            <a:normAutofit fontScale="92500" lnSpcReduction="10000"/>
          </a:bodyPr>
          <a:lstStyle/>
          <a:p>
            <a:r>
              <a:rPr lang="en-US" dirty="0"/>
              <a:t>There are several factors that can affect the ratings of apps on both platforms. One factor is the user base - Apple users may have different preferences and expectations compared to Google users.</a:t>
            </a:r>
          </a:p>
          <a:p>
            <a:r>
              <a:rPr lang="en-US" dirty="0"/>
              <a:t>Another factor is the review process - Apple Store has a more stringent review process, which could lead to higher quality apps being published. Additionally, the demographics of users who leave reviews could also play a role.</a:t>
            </a:r>
          </a:p>
          <a:p>
            <a:endParaRPr lang="en-US" dirty="0"/>
          </a:p>
        </p:txBody>
      </p:sp>
      <p:pic>
        <p:nvPicPr>
          <p:cNvPr id="10" name="Content Placeholder 9" descr="People sitting on the fence">
            <a:extLst>
              <a:ext uri="{FF2B5EF4-FFF2-40B4-BE49-F238E27FC236}">
                <a16:creationId xmlns:a16="http://schemas.microsoft.com/office/drawing/2014/main" id="{398ED1E7-3BB7-60E4-9BDE-C754D9C02C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43488" y="1123686"/>
            <a:ext cx="6013450" cy="4008966"/>
          </a:xfrm>
        </p:spPr>
      </p:pic>
    </p:spTree>
    <p:extLst>
      <p:ext uri="{BB962C8B-B14F-4D97-AF65-F5344CB8AC3E}">
        <p14:creationId xmlns:p14="http://schemas.microsoft.com/office/powerpoint/2010/main" val="1209071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14D3D-D116-AC31-0ADC-7119D70FA1F8}"/>
              </a:ext>
            </a:extLst>
          </p:cNvPr>
          <p:cNvSpPr>
            <a:spLocks noGrp="1"/>
          </p:cNvSpPr>
          <p:nvPr>
            <p:ph type="title"/>
          </p:nvPr>
        </p:nvSpPr>
        <p:spPr>
          <a:xfrm>
            <a:off x="1444671" y="798973"/>
            <a:ext cx="3273099" cy="605355"/>
          </a:xfrm>
        </p:spPr>
        <p:txBody>
          <a:bodyPr/>
          <a:lstStyle/>
          <a:p>
            <a:r>
              <a:rPr lang="en-US" dirty="0"/>
              <a:t>Conclusion</a:t>
            </a:r>
          </a:p>
        </p:txBody>
      </p:sp>
      <p:pic>
        <p:nvPicPr>
          <p:cNvPr id="6" name="Content Placeholder 5" descr="Business people shaking hands">
            <a:extLst>
              <a:ext uri="{FF2B5EF4-FFF2-40B4-BE49-F238E27FC236}">
                <a16:creationId xmlns:a16="http://schemas.microsoft.com/office/drawing/2014/main" id="{FA6E5A95-D346-5228-2293-94A0421491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43488" y="1121239"/>
            <a:ext cx="6013450" cy="4013860"/>
          </a:xfrm>
        </p:spPr>
      </p:pic>
      <p:sp>
        <p:nvSpPr>
          <p:cNvPr id="4" name="Text Placeholder 3">
            <a:extLst>
              <a:ext uri="{FF2B5EF4-FFF2-40B4-BE49-F238E27FC236}">
                <a16:creationId xmlns:a16="http://schemas.microsoft.com/office/drawing/2014/main" id="{3937E10C-17DE-1ADF-1A9D-46D31C7CCEC7}"/>
              </a:ext>
            </a:extLst>
          </p:cNvPr>
          <p:cNvSpPr>
            <a:spLocks noGrp="1"/>
          </p:cNvSpPr>
          <p:nvPr>
            <p:ph type="body" sz="half" idx="2"/>
          </p:nvPr>
        </p:nvSpPr>
        <p:spPr>
          <a:xfrm>
            <a:off x="1444671" y="1553973"/>
            <a:ext cx="3275013" cy="3903827"/>
          </a:xfrm>
        </p:spPr>
        <p:txBody>
          <a:bodyPr>
            <a:normAutofit fontScale="92500"/>
          </a:bodyPr>
          <a:lstStyle/>
          <a:p>
            <a:r>
              <a:rPr lang="en-US" dirty="0"/>
              <a:t>In conclusion, our analysis showed that there is no significant difference between the ratings of Apple Store and Google Play apps. While Google Store apps received slightly higher ratings on average, this could be due to chance.</a:t>
            </a:r>
          </a:p>
          <a:p>
            <a:r>
              <a:rPr lang="en-US" dirty="0"/>
              <a:t>Factors such as user base, review process, and demographics of reviewers could all play a role in app ratings. Ultimately, the quality of an app depends on various factors, and users should evaluate apps based on their own needs and preferences.</a:t>
            </a:r>
          </a:p>
          <a:p>
            <a:endParaRPr lang="en-US" dirty="0"/>
          </a:p>
        </p:txBody>
      </p:sp>
    </p:spTree>
    <p:extLst>
      <p:ext uri="{BB962C8B-B14F-4D97-AF65-F5344CB8AC3E}">
        <p14:creationId xmlns:p14="http://schemas.microsoft.com/office/powerpoint/2010/main" val="2468246008"/>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24</TotalTime>
  <Words>434</Words>
  <Application>Microsoft Office PowerPoint</Application>
  <PresentationFormat>Widescreen</PresentationFormat>
  <Paragraphs>25</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Gill Sans MT</vt:lpstr>
      <vt:lpstr>Gallery</vt:lpstr>
      <vt:lpstr>Aars: pple Store vs Google Play Reviews</vt:lpstr>
      <vt:lpstr>PowerPoint Presentation</vt:lpstr>
      <vt:lpstr>Introduction</vt:lpstr>
      <vt:lpstr>METHODOLOGY</vt:lpstr>
      <vt:lpstr>rESULTS</vt:lpstr>
      <vt:lpstr>Factors Affecting Ratings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Aars: pple Store vs Google Play Reviews</dc:title>
  <dc:creator>Saptarshi Syam</dc:creator>
  <cp:lastModifiedBy>Saptarshi Syam</cp:lastModifiedBy>
  <cp:revision>1</cp:revision>
  <dcterms:created xsi:type="dcterms:W3CDTF">2023-04-10T19:28:25Z</dcterms:created>
  <dcterms:modified xsi:type="dcterms:W3CDTF">2023-04-10T19:53:09Z</dcterms:modified>
</cp:coreProperties>
</file>

<file path=docProps/thumbnail.jpeg>
</file>